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5" r:id="rId3"/>
    <p:sldId id="322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290" r:id="rId15"/>
    <p:sldId id="289" r:id="rId16"/>
    <p:sldId id="291" r:id="rId17"/>
    <p:sldId id="333" r:id="rId18"/>
    <p:sldId id="292" r:id="rId19"/>
    <p:sldId id="334" r:id="rId20"/>
    <p:sldId id="335" r:id="rId21"/>
    <p:sldId id="336" r:id="rId22"/>
    <p:sldId id="293" r:id="rId23"/>
    <p:sldId id="294" r:id="rId24"/>
    <p:sldId id="337" r:id="rId25"/>
    <p:sldId id="296" r:id="rId26"/>
    <p:sldId id="297" r:id="rId27"/>
    <p:sldId id="298" r:id="rId28"/>
    <p:sldId id="299" r:id="rId29"/>
    <p:sldId id="300" r:id="rId30"/>
    <p:sldId id="301" r:id="rId31"/>
    <p:sldId id="338" r:id="rId32"/>
    <p:sldId id="302" r:id="rId33"/>
    <p:sldId id="303" r:id="rId34"/>
    <p:sldId id="304" r:id="rId35"/>
    <p:sldId id="305" r:id="rId36"/>
    <p:sldId id="339" r:id="rId37"/>
    <p:sldId id="306" r:id="rId38"/>
    <p:sldId id="340" r:id="rId39"/>
    <p:sldId id="307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41" r:id="rId53"/>
    <p:sldId id="342" r:id="rId54"/>
    <p:sldId id="343" r:id="rId55"/>
    <p:sldId id="344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8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5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68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7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0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48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0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91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0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86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3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F35B4-8310-4B5F-9FCA-57652201825D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0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mailto:admin@gmail.com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Online Banking Application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56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adminModel.js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4959" y="1825625"/>
            <a:ext cx="45420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33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adminController.js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1213" y="1825625"/>
            <a:ext cx="62895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19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adminRouter.js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8396" y="2324748"/>
            <a:ext cx="8855207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63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App.js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0108" y="1825625"/>
            <a:ext cx="649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64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angular project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 serve (project name is my-banking-app-frontend)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876980"/>
            <a:ext cx="11074400" cy="162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73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banking application landing page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473" y="1542473"/>
            <a:ext cx="10827327" cy="463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96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click home link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019" y="1825625"/>
            <a:ext cx="7761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84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Mongo </a:t>
            </a:r>
            <a:r>
              <a:rPr lang="en-US" dirty="0" err="1" smtClean="0"/>
              <a:t>db</a:t>
            </a:r>
            <a:r>
              <a:rPr lang="en-US" dirty="0" smtClean="0"/>
              <a:t> collection in admin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2977" y="2831522"/>
            <a:ext cx="6066046" cy="23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56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click on login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085" y="1825625"/>
            <a:ext cx="80678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5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912"/>
            <a:ext cx="12192000" cy="59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9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both backend and frontend project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run the </a:t>
            </a:r>
            <a:r>
              <a:rPr lang="en-US" dirty="0" err="1" smtClean="0"/>
              <a:t>npm</a:t>
            </a:r>
            <a:r>
              <a:rPr lang="en-US" dirty="0" smtClean="0"/>
              <a:t> install command to download the dependencies.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60" y="2456873"/>
            <a:ext cx="5356814" cy="4072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745" y="2227548"/>
            <a:ext cx="4027055" cy="453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1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home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943" y="1825625"/>
            <a:ext cx="97641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51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click on logout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19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will create the customer account. So click on signup 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7617" y="1825625"/>
            <a:ext cx="86567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69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fill the details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546" y="1825625"/>
            <a:ext cx="84869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8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fill all details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447" y="1825625"/>
            <a:ext cx="80111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64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created account now we can do login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825" y="1825625"/>
            <a:ext cx="77423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40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fill customer login details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979" y="1825625"/>
            <a:ext cx="88420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06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home page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6686" y="1825625"/>
            <a:ext cx="79986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70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account details – View account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915" y="1825625"/>
            <a:ext cx="79581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91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Withdraw amount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7005" y="1825625"/>
            <a:ext cx="90179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6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install mongo </a:t>
            </a:r>
            <a:r>
              <a:rPr lang="en-US" dirty="0" err="1" smtClean="0"/>
              <a:t>db</a:t>
            </a:r>
            <a:r>
              <a:rPr lang="en-US" dirty="0" smtClean="0"/>
              <a:t> in your machine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873" y="1825625"/>
            <a:ext cx="70222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66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Deposit amount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7946" y="1825625"/>
            <a:ext cx="94561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08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amount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849" y="1825625"/>
            <a:ext cx="93863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14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its own transaction details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3989" y="1825625"/>
            <a:ext cx="94640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54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change password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626" y="1825625"/>
            <a:ext cx="82227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33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will create more than one account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971" y="1825625"/>
            <a:ext cx="80060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73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with another account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0338" y="1825625"/>
            <a:ext cx="85513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88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with another account 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955" y="1825625"/>
            <a:ext cx="90540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23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its own details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721" y="1825625"/>
            <a:ext cx="83465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39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its own account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058" y="1825625"/>
            <a:ext cx="82838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02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more withdraw and deposit operation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264" y="1825625"/>
            <a:ext cx="90914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0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run mongo </a:t>
            </a:r>
            <a:r>
              <a:rPr lang="en-US" dirty="0" err="1" smtClean="0"/>
              <a:t>db</a:t>
            </a:r>
            <a:r>
              <a:rPr lang="en-US" dirty="0" smtClean="0"/>
              <a:t> database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53869"/>
            <a:ext cx="10515600" cy="329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32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check its own transaction details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563" y="1825625"/>
            <a:ext cx="94708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16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do the login using admin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username : </a:t>
            </a:r>
            <a:r>
              <a:rPr lang="en-US" dirty="0" smtClean="0">
                <a:hlinkClick r:id="rId2"/>
              </a:rPr>
              <a:t>admin@gmail.com</a:t>
            </a:r>
            <a:r>
              <a:rPr lang="en-US" dirty="0" smtClean="0"/>
              <a:t> </a:t>
            </a:r>
          </a:p>
          <a:p>
            <a:r>
              <a:rPr lang="en-US" dirty="0"/>
              <a:t>p</a:t>
            </a:r>
            <a:r>
              <a:rPr lang="en-US" dirty="0" smtClean="0"/>
              <a:t>assword : admin@123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180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06"/>
            <a:ext cx="12192000" cy="65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52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dashboard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4849" y="1825625"/>
            <a:ext cx="78823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360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all customer details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207" y="1825625"/>
            <a:ext cx="85655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346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Loan section  - static web page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1717" y="1825625"/>
            <a:ext cx="78085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449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customer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353799" cy="4916920"/>
          </a:xfrm>
        </p:spPr>
        <p:txBody>
          <a:bodyPr/>
          <a:lstStyle/>
          <a:p>
            <a:r>
              <a:rPr lang="en-US" dirty="0" smtClean="0"/>
              <a:t>By : customer id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72" y="2333705"/>
            <a:ext cx="8312727" cy="410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810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customer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account number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2614260"/>
            <a:ext cx="7721600" cy="387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721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customer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phone number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508" y="2334988"/>
            <a:ext cx="8303491" cy="41151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972" y="2244436"/>
            <a:ext cx="8422027" cy="428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675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customer – not available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367" y="1825625"/>
            <a:ext cx="81392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30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mongo terminal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194" y="1825625"/>
            <a:ext cx="82436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413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all customer details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966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password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9540" y="1825625"/>
            <a:ext cx="78529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160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all collection in mongo </a:t>
            </a:r>
            <a:r>
              <a:rPr lang="en-US" dirty="0" err="1" smtClean="0"/>
              <a:t>db</a:t>
            </a:r>
            <a:r>
              <a:rPr lang="en-US" dirty="0" smtClean="0"/>
              <a:t> database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242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db.Customer.find</a:t>
            </a:r>
            <a:r>
              <a:rPr lang="en-US" dirty="0" smtClean="0"/>
              <a:t>().pretty()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9567" y="1825625"/>
            <a:ext cx="46328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332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db.Admin.find</a:t>
            </a:r>
            <a:r>
              <a:rPr lang="en-US" dirty="0" smtClean="0"/>
              <a:t>().pretty()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3942" y="2469541"/>
            <a:ext cx="5944115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658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</a:t>
            </a:r>
            <a:r>
              <a:rPr lang="en-US" dirty="0" err="1" smtClean="0"/>
              <a:t>b.Transaction.find</a:t>
            </a:r>
            <a:r>
              <a:rPr lang="en-US" dirty="0" smtClean="0"/>
              <a:t>().pretty();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8931" y="1825625"/>
            <a:ext cx="39541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32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mongo </a:t>
            </a:r>
            <a:r>
              <a:rPr lang="en-US" dirty="0" err="1" smtClean="0"/>
              <a:t>db</a:t>
            </a:r>
            <a:r>
              <a:rPr lang="en-US" dirty="0" smtClean="0"/>
              <a:t> database in terminal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2333" y="2050405"/>
            <a:ext cx="3147333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38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open express </a:t>
            </a:r>
            <a:r>
              <a:rPr lang="en-US" dirty="0" err="1" smtClean="0"/>
              <a:t>js</a:t>
            </a:r>
            <a:r>
              <a:rPr lang="en-US" dirty="0" smtClean="0"/>
              <a:t> project structure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6470" y="1807152"/>
            <a:ext cx="25997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71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run this application using command as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ode app.js 	 or 		</a:t>
            </a:r>
            <a:r>
              <a:rPr lang="en-US" dirty="0" err="1" smtClean="0"/>
              <a:t>nodemon</a:t>
            </a:r>
            <a:r>
              <a:rPr lang="en-US" dirty="0" smtClean="0"/>
              <a:t> app.js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91" y="3610016"/>
            <a:ext cx="10307782" cy="189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22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dbConfig.js: it will connect database and create admin account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0589" y="1825625"/>
            <a:ext cx="66908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2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271</Words>
  <Application>Microsoft Office PowerPoint</Application>
  <PresentationFormat>Widescreen</PresentationFormat>
  <Paragraphs>61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Online Banking Application</vt:lpstr>
      <vt:lpstr>In both backend and frontend project </vt:lpstr>
      <vt:lpstr>First install mongo db in your machine </vt:lpstr>
      <vt:lpstr>First run mongo db database </vt:lpstr>
      <vt:lpstr>Run mongo terminal </vt:lpstr>
      <vt:lpstr>In mongo db database in terminal </vt:lpstr>
      <vt:lpstr>Now open express js project structure </vt:lpstr>
      <vt:lpstr>Now we run this application using command as </vt:lpstr>
      <vt:lpstr>Sample dbConfig.js: it will connect database and create admin account  </vt:lpstr>
      <vt:lpstr>adminModel.js </vt:lpstr>
      <vt:lpstr>adminController.js</vt:lpstr>
      <vt:lpstr>adminRouter.js </vt:lpstr>
      <vt:lpstr>App.js </vt:lpstr>
      <vt:lpstr>Run the angular project </vt:lpstr>
      <vt:lpstr>Online banking application landing page </vt:lpstr>
      <vt:lpstr>After click home link </vt:lpstr>
      <vt:lpstr>Mongo db collection in admin </vt:lpstr>
      <vt:lpstr>After click on login </vt:lpstr>
      <vt:lpstr>PowerPoint Presentation</vt:lpstr>
      <vt:lpstr>Admin home page</vt:lpstr>
      <vt:lpstr>Now click on logout</vt:lpstr>
      <vt:lpstr>Now we will create the customer account. So click on signup   </vt:lpstr>
      <vt:lpstr>After fill the details </vt:lpstr>
      <vt:lpstr>After fill all details </vt:lpstr>
      <vt:lpstr>After created account now we can do login </vt:lpstr>
      <vt:lpstr>After fill customer login details </vt:lpstr>
      <vt:lpstr>Customer home page </vt:lpstr>
      <vt:lpstr>Customer account details – View account </vt:lpstr>
      <vt:lpstr>Withdraw amount </vt:lpstr>
      <vt:lpstr>Deposit amount </vt:lpstr>
      <vt:lpstr>Transfer amount </vt:lpstr>
      <vt:lpstr>View its own transaction details </vt:lpstr>
      <vt:lpstr>Customer change password </vt:lpstr>
      <vt:lpstr>We will create more than one account </vt:lpstr>
      <vt:lpstr>Login with another account </vt:lpstr>
      <vt:lpstr>Login with another account </vt:lpstr>
      <vt:lpstr>View its own details </vt:lpstr>
      <vt:lpstr>View its own account </vt:lpstr>
      <vt:lpstr>Do more withdraw and deposit operation </vt:lpstr>
      <vt:lpstr>To check its own transaction details </vt:lpstr>
      <vt:lpstr>Now we do the login using admin </vt:lpstr>
      <vt:lpstr>PowerPoint Presentation</vt:lpstr>
      <vt:lpstr>Admin dashboard </vt:lpstr>
      <vt:lpstr>View all customer details </vt:lpstr>
      <vt:lpstr>Loan section  - static web page </vt:lpstr>
      <vt:lpstr>Search customer </vt:lpstr>
      <vt:lpstr>Search customer </vt:lpstr>
      <vt:lpstr>Search customer </vt:lpstr>
      <vt:lpstr>Search customer – not available </vt:lpstr>
      <vt:lpstr>View all customer details </vt:lpstr>
      <vt:lpstr>Change password </vt:lpstr>
      <vt:lpstr>View all collection in mongo db database </vt:lpstr>
      <vt:lpstr>db.Customer.find().pretty()</vt:lpstr>
      <vt:lpstr>db.Admin.find().pretty()</vt:lpstr>
      <vt:lpstr>db.Transaction.find().pretty();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Ordering App</dc:title>
  <dc:creator>LENOVO</dc:creator>
  <cp:lastModifiedBy>LENOVO</cp:lastModifiedBy>
  <cp:revision>47</cp:revision>
  <dcterms:created xsi:type="dcterms:W3CDTF">2022-12-25T14:43:40Z</dcterms:created>
  <dcterms:modified xsi:type="dcterms:W3CDTF">2023-03-16T11:04:15Z</dcterms:modified>
</cp:coreProperties>
</file>